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5"/>
    <p:restoredTop sz="85098"/>
  </p:normalViewPr>
  <p:slideViewPr>
    <p:cSldViewPr snapToGrid="0" snapToObjects="1">
      <p:cViewPr varScale="1">
        <p:scale>
          <a:sx n="85" d="100"/>
          <a:sy n="85" d="100"/>
        </p:scale>
        <p:origin x="184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Send request</a:t>
          </a:r>
          <a:endParaRPr lang="zh-CN" altLang="en-US" sz="1600" dirty="0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Use Beautiful Soup to decode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Transform to JSON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Use get request</a:t>
          </a:r>
          <a:endParaRPr lang="zh-CN" altLang="en-US" sz="1600" dirty="0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Transform to JSON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Use get request</a:t>
          </a:r>
          <a:endParaRPr lang="zh-CN" altLang="en-US" sz="1600" dirty="0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 custLinFactX="73997" custLinFactY="-45144" custLinFactNeighborX="100000" custLinFactNeighborY="-100000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 custLinFactNeighborX="-65008" custLinFactNeighborY="5620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 custLinFactX="-100000" custLinFactY="50984" custLinFactNeighborX="-165008" custLinFactNeighborY="100000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2CEFFE-8B42-1548-89D8-7DBEA209AC0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0B8CC7-164F-D34A-8BD4-5C887D4B5BDA}">
      <dgm:prSet phldrT="[文本]" custT="1"/>
      <dgm:spPr/>
      <dgm:t>
        <a:bodyPr/>
        <a:lstStyle/>
        <a:p>
          <a:r>
            <a:rPr lang="en-US" altLang="zh-CN" sz="1600" dirty="0"/>
            <a:t>Send request</a:t>
          </a:r>
          <a:endParaRPr lang="zh-CN" altLang="en-US" sz="1600" dirty="0"/>
        </a:p>
      </dgm:t>
    </dgm:pt>
    <dgm:pt modelId="{E923B2A8-D22E-8145-86F9-B67495F5DA11}" type="par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2ECFFAAE-5A8A-4349-A97A-22A3B0EDE8A5}" type="sibTrans" cxnId="{92750A25-6040-A54A-A844-BBD71746EB10}">
      <dgm:prSet/>
      <dgm:spPr/>
      <dgm:t>
        <a:bodyPr/>
        <a:lstStyle/>
        <a:p>
          <a:endParaRPr lang="zh-CN" altLang="en-US"/>
        </a:p>
      </dgm:t>
    </dgm:pt>
    <dgm:pt modelId="{C90F610A-4B02-004C-95D8-B98E12EE1813}">
      <dgm:prSet phldrT="[文本]" custT="1"/>
      <dgm:spPr/>
      <dgm:t>
        <a:bodyPr/>
        <a:lstStyle/>
        <a:p>
          <a:r>
            <a:rPr lang="en-US" altLang="zh-CN" sz="1600" dirty="0"/>
            <a:t>Use Beautiful Soup to decode</a:t>
          </a:r>
          <a:endParaRPr lang="zh-CN" altLang="en-US" sz="1600" dirty="0"/>
        </a:p>
      </dgm:t>
    </dgm:pt>
    <dgm:pt modelId="{BD6208F4-DE07-594C-9AA9-FFD04662ADA7}" type="par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2A8345A3-BB53-0C4F-8A2E-56A13095363C}" type="sibTrans" cxnId="{1AD2E614-1111-7A43-AD1B-0928966CD5E7}">
      <dgm:prSet/>
      <dgm:spPr/>
      <dgm:t>
        <a:bodyPr/>
        <a:lstStyle/>
        <a:p>
          <a:endParaRPr lang="zh-CN" altLang="en-US"/>
        </a:p>
      </dgm:t>
    </dgm:pt>
    <dgm:pt modelId="{E0339F67-3248-E941-BD45-F043B7048B2E}">
      <dgm:prSet phldrT="[文本]" custT="1"/>
      <dgm:spPr/>
      <dgm:t>
        <a:bodyPr/>
        <a:lstStyle/>
        <a:p>
          <a:r>
            <a:rPr lang="en-US" altLang="zh-CN" sz="1600" dirty="0"/>
            <a:t>Convert to Pandas Data frame</a:t>
          </a:r>
          <a:endParaRPr lang="zh-CN" altLang="en-US" sz="1600" dirty="0"/>
        </a:p>
      </dgm:t>
    </dgm:pt>
    <dgm:pt modelId="{BDD58DF5-72C2-7848-8D2F-92E07AEE82B6}" type="par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101AF69A-446B-6D49-AE6F-B18DCEF33A97}" type="sibTrans" cxnId="{4FBFD7C5-CDAE-5F45-998D-EF283924DD67}">
      <dgm:prSet/>
      <dgm:spPr/>
      <dgm:t>
        <a:bodyPr/>
        <a:lstStyle/>
        <a:p>
          <a:endParaRPr lang="zh-CN" altLang="en-US"/>
        </a:p>
      </dgm:t>
    </dgm:pt>
    <dgm:pt modelId="{8CDC26C9-E3E4-634D-A216-F05CCB01B83F}" type="pres">
      <dgm:prSet presAssocID="{2A2CEFFE-8B42-1548-89D8-7DBEA209AC03}" presName="Name0" presStyleCnt="0">
        <dgm:presLayoutVars>
          <dgm:dir/>
          <dgm:resizeHandles val="exact"/>
        </dgm:presLayoutVars>
      </dgm:prSet>
      <dgm:spPr/>
    </dgm:pt>
    <dgm:pt modelId="{99C6BB99-D1EC-FD4B-AC04-0A78D9FF0061}" type="pres">
      <dgm:prSet presAssocID="{BB0B8CC7-164F-D34A-8BD4-5C887D4B5BDA}" presName="node" presStyleLbl="node1" presStyleIdx="0" presStyleCnt="3" custLinFactX="100000" custLinFactY="-36713" custLinFactNeighborX="100000" custLinFactNeighborY="-100000">
        <dgm:presLayoutVars>
          <dgm:bulletEnabled val="1"/>
        </dgm:presLayoutVars>
      </dgm:prSet>
      <dgm:spPr/>
    </dgm:pt>
    <dgm:pt modelId="{28BE8C48-1C55-AB4D-AABD-AF33F1722C82}" type="pres">
      <dgm:prSet presAssocID="{2ECFFAAE-5A8A-4349-A97A-22A3B0EDE8A5}" presName="sibTrans" presStyleLbl="sibTrans2D1" presStyleIdx="0" presStyleCnt="2"/>
      <dgm:spPr/>
    </dgm:pt>
    <dgm:pt modelId="{D0EC0F28-31A5-574B-A1F7-3E9620232DBA}" type="pres">
      <dgm:prSet presAssocID="{2ECFFAAE-5A8A-4349-A97A-22A3B0EDE8A5}" presName="connectorText" presStyleLbl="sibTrans2D1" presStyleIdx="0" presStyleCnt="2"/>
      <dgm:spPr/>
    </dgm:pt>
    <dgm:pt modelId="{D1839851-3170-084F-9531-84FC76D914C0}" type="pres">
      <dgm:prSet presAssocID="{C90F610A-4B02-004C-95D8-B98E12EE1813}" presName="node" presStyleLbl="node1" presStyleIdx="1" presStyleCnt="3" custLinFactNeighborX="0" custLinFactNeighborY="-643">
        <dgm:presLayoutVars>
          <dgm:bulletEnabled val="1"/>
        </dgm:presLayoutVars>
      </dgm:prSet>
      <dgm:spPr/>
    </dgm:pt>
    <dgm:pt modelId="{193C7A0A-AF1E-4549-9DDD-2AFEAB665398}" type="pres">
      <dgm:prSet presAssocID="{2A8345A3-BB53-0C4F-8A2E-56A13095363C}" presName="sibTrans" presStyleLbl="sibTrans2D1" presStyleIdx="1" presStyleCnt="2"/>
      <dgm:spPr/>
    </dgm:pt>
    <dgm:pt modelId="{C43B8B84-C9F3-7549-A4CA-DE05B510929D}" type="pres">
      <dgm:prSet presAssocID="{2A8345A3-BB53-0C4F-8A2E-56A13095363C}" presName="connectorText" presStyleLbl="sibTrans2D1" presStyleIdx="1" presStyleCnt="2"/>
      <dgm:spPr/>
    </dgm:pt>
    <dgm:pt modelId="{E58C6CB2-41F6-324A-842C-0560B8A07531}" type="pres">
      <dgm:prSet presAssocID="{E0339F67-3248-E941-BD45-F043B7048B2E}" presName="node" presStyleLbl="node1" presStyleIdx="2" presStyleCnt="3" custLinFactX="-100000" custLinFactY="34353" custLinFactNeighborX="-100000" custLinFactNeighborY="100000">
        <dgm:presLayoutVars>
          <dgm:bulletEnabled val="1"/>
        </dgm:presLayoutVars>
      </dgm:prSet>
      <dgm:spPr/>
    </dgm:pt>
  </dgm:ptLst>
  <dgm:cxnLst>
    <dgm:cxn modelId="{1AD2E614-1111-7A43-AD1B-0928966CD5E7}" srcId="{2A2CEFFE-8B42-1548-89D8-7DBEA209AC03}" destId="{C90F610A-4B02-004C-95D8-B98E12EE1813}" srcOrd="1" destOrd="0" parTransId="{BD6208F4-DE07-594C-9AA9-FFD04662ADA7}" sibTransId="{2A8345A3-BB53-0C4F-8A2E-56A13095363C}"/>
    <dgm:cxn modelId="{FDD04C17-351F-934B-A91A-61DB61AAB6C7}" type="presOf" srcId="{2ECFFAAE-5A8A-4349-A97A-22A3B0EDE8A5}" destId="{D0EC0F28-31A5-574B-A1F7-3E9620232DBA}" srcOrd="1" destOrd="0" presId="urn:microsoft.com/office/officeart/2005/8/layout/process1"/>
    <dgm:cxn modelId="{92750A25-6040-A54A-A844-BBD71746EB10}" srcId="{2A2CEFFE-8B42-1548-89D8-7DBEA209AC03}" destId="{BB0B8CC7-164F-D34A-8BD4-5C887D4B5BDA}" srcOrd="0" destOrd="0" parTransId="{E923B2A8-D22E-8145-86F9-B67495F5DA11}" sibTransId="{2ECFFAAE-5A8A-4349-A97A-22A3B0EDE8A5}"/>
    <dgm:cxn modelId="{E6511C60-AD32-EF4C-89A7-DCC5D7AF2293}" type="presOf" srcId="{BB0B8CC7-164F-D34A-8BD4-5C887D4B5BDA}" destId="{99C6BB99-D1EC-FD4B-AC04-0A78D9FF0061}" srcOrd="0" destOrd="0" presId="urn:microsoft.com/office/officeart/2005/8/layout/process1"/>
    <dgm:cxn modelId="{87531E64-A4A5-A742-ABA8-C98048EA012E}" type="presOf" srcId="{E0339F67-3248-E941-BD45-F043B7048B2E}" destId="{E58C6CB2-41F6-324A-842C-0560B8A07531}" srcOrd="0" destOrd="0" presId="urn:microsoft.com/office/officeart/2005/8/layout/process1"/>
    <dgm:cxn modelId="{51E47349-B8C7-584A-AA85-B2C6899A0BF2}" type="presOf" srcId="{2A2CEFFE-8B42-1548-89D8-7DBEA209AC03}" destId="{8CDC26C9-E3E4-634D-A216-F05CCB01B83F}" srcOrd="0" destOrd="0" presId="urn:microsoft.com/office/officeart/2005/8/layout/process1"/>
    <dgm:cxn modelId="{1118F57D-F8C5-FC4E-BB7C-1B0ADC7D6017}" type="presOf" srcId="{2ECFFAAE-5A8A-4349-A97A-22A3B0EDE8A5}" destId="{28BE8C48-1C55-AB4D-AABD-AF33F1722C82}" srcOrd="0" destOrd="0" presId="urn:microsoft.com/office/officeart/2005/8/layout/process1"/>
    <dgm:cxn modelId="{9156A8C1-DF52-C34A-97E8-6DDA2986A5DF}" type="presOf" srcId="{2A8345A3-BB53-0C4F-8A2E-56A13095363C}" destId="{C43B8B84-C9F3-7549-A4CA-DE05B510929D}" srcOrd="1" destOrd="0" presId="urn:microsoft.com/office/officeart/2005/8/layout/process1"/>
    <dgm:cxn modelId="{D890E4C3-236F-2148-A72D-B23C878F8005}" type="presOf" srcId="{C90F610A-4B02-004C-95D8-B98E12EE1813}" destId="{D1839851-3170-084F-9531-84FC76D914C0}" srcOrd="0" destOrd="0" presId="urn:microsoft.com/office/officeart/2005/8/layout/process1"/>
    <dgm:cxn modelId="{4FBFD7C5-CDAE-5F45-998D-EF283924DD67}" srcId="{2A2CEFFE-8B42-1548-89D8-7DBEA209AC03}" destId="{E0339F67-3248-E941-BD45-F043B7048B2E}" srcOrd="2" destOrd="0" parTransId="{BDD58DF5-72C2-7848-8D2F-92E07AEE82B6}" sibTransId="{101AF69A-446B-6D49-AE6F-B18DCEF33A97}"/>
    <dgm:cxn modelId="{6DFFF8F8-FD07-BB40-A367-6BFA3CDF92CF}" type="presOf" srcId="{2A8345A3-BB53-0C4F-8A2E-56A13095363C}" destId="{193C7A0A-AF1E-4549-9DDD-2AFEAB665398}" srcOrd="0" destOrd="0" presId="urn:microsoft.com/office/officeart/2005/8/layout/process1"/>
    <dgm:cxn modelId="{9B998E80-A315-8F4B-A001-467F5349E482}" type="presParOf" srcId="{8CDC26C9-E3E4-634D-A216-F05CCB01B83F}" destId="{99C6BB99-D1EC-FD4B-AC04-0A78D9FF0061}" srcOrd="0" destOrd="0" presId="urn:microsoft.com/office/officeart/2005/8/layout/process1"/>
    <dgm:cxn modelId="{5E9C010B-7D48-7349-9CD0-E9D4AEC82464}" type="presParOf" srcId="{8CDC26C9-E3E4-634D-A216-F05CCB01B83F}" destId="{28BE8C48-1C55-AB4D-AABD-AF33F1722C82}" srcOrd="1" destOrd="0" presId="urn:microsoft.com/office/officeart/2005/8/layout/process1"/>
    <dgm:cxn modelId="{114620B8-0FCC-3B41-BFF0-28CF69F13343}" type="presParOf" srcId="{28BE8C48-1C55-AB4D-AABD-AF33F1722C82}" destId="{D0EC0F28-31A5-574B-A1F7-3E9620232DBA}" srcOrd="0" destOrd="0" presId="urn:microsoft.com/office/officeart/2005/8/layout/process1"/>
    <dgm:cxn modelId="{87AF60DD-CFF9-AE43-8FAD-D160117093BB}" type="presParOf" srcId="{8CDC26C9-E3E4-634D-A216-F05CCB01B83F}" destId="{D1839851-3170-084F-9531-84FC76D914C0}" srcOrd="2" destOrd="0" presId="urn:microsoft.com/office/officeart/2005/8/layout/process1"/>
    <dgm:cxn modelId="{1EAC092B-DA49-F043-854B-95B6BABF9198}" type="presParOf" srcId="{8CDC26C9-E3E4-634D-A216-F05CCB01B83F}" destId="{193C7A0A-AF1E-4549-9DDD-2AFEAB665398}" srcOrd="3" destOrd="0" presId="urn:microsoft.com/office/officeart/2005/8/layout/process1"/>
    <dgm:cxn modelId="{5F78BC78-78F0-C040-8395-6963EFB140B2}" type="presParOf" srcId="{193C7A0A-AF1E-4549-9DDD-2AFEAB665398}" destId="{C43B8B84-C9F3-7549-A4CA-DE05B510929D}" srcOrd="0" destOrd="0" presId="urn:microsoft.com/office/officeart/2005/8/layout/process1"/>
    <dgm:cxn modelId="{CB0E5139-A700-214B-8CB8-3BD99132E23B}" type="presParOf" srcId="{8CDC26C9-E3E4-634D-A216-F05CCB01B83F}" destId="{E58C6CB2-41F6-324A-842C-0560B8A07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EB7D11-D211-CE46-825D-8777AC9E364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53D6509-31F2-FA4E-8E45-78503A5125DE}">
      <dgm:prSet phldrT="[文本]" custT="1"/>
      <dgm:spPr/>
      <dgm:t>
        <a:bodyPr/>
        <a:lstStyle/>
        <a:p>
          <a:r>
            <a:rPr lang="en-US" altLang="zh-CN" sz="1400" dirty="0"/>
            <a:t>Launch number for each site</a:t>
          </a:r>
          <a:endParaRPr lang="zh-CN" altLang="en-US" sz="1400" dirty="0"/>
        </a:p>
      </dgm:t>
    </dgm:pt>
    <dgm:pt modelId="{1B7CFC75-8090-FC4D-8782-3C2F73F57A92}" type="parTrans" cxnId="{F518C6DB-BA49-F940-BEC4-687C6FA9B20A}">
      <dgm:prSet/>
      <dgm:spPr/>
      <dgm:t>
        <a:bodyPr/>
        <a:lstStyle/>
        <a:p>
          <a:endParaRPr lang="zh-CN" altLang="en-US"/>
        </a:p>
      </dgm:t>
    </dgm:pt>
    <dgm:pt modelId="{061294A9-2DE9-7544-A7E1-49B7B4203A48}" type="sibTrans" cxnId="{F518C6DB-BA49-F940-BEC4-687C6FA9B20A}">
      <dgm:prSet/>
      <dgm:spPr/>
      <dgm:t>
        <a:bodyPr/>
        <a:lstStyle/>
        <a:p>
          <a:endParaRPr lang="zh-CN" altLang="en-US"/>
        </a:p>
      </dgm:t>
    </dgm:pt>
    <dgm:pt modelId="{B989705A-3DEA-7440-A99B-CF6BD1D26C48}">
      <dgm:prSet phldrT="[文本]" custT="1"/>
      <dgm:spPr/>
      <dgm:t>
        <a:bodyPr/>
        <a:lstStyle/>
        <a:p>
          <a:r>
            <a:rPr lang="en-US" altLang="zh-CN" sz="1400" dirty="0"/>
            <a:t>Number and occurrence each orbit</a:t>
          </a:r>
          <a:endParaRPr lang="zh-CN" altLang="en-US" sz="1400" dirty="0"/>
        </a:p>
      </dgm:t>
    </dgm:pt>
    <dgm:pt modelId="{865D1234-584E-0448-9CDF-E2E747E6BBDD}" type="parTrans" cxnId="{841FEA84-EE91-0643-A04F-762B822683DB}">
      <dgm:prSet/>
      <dgm:spPr/>
      <dgm:t>
        <a:bodyPr/>
        <a:lstStyle/>
        <a:p>
          <a:endParaRPr lang="zh-CN" altLang="en-US"/>
        </a:p>
      </dgm:t>
    </dgm:pt>
    <dgm:pt modelId="{ED267A77-C4B9-B94C-8DAA-DE4A99DC31A7}" type="sibTrans" cxnId="{841FEA84-EE91-0643-A04F-762B822683DB}">
      <dgm:prSet/>
      <dgm:spPr/>
      <dgm:t>
        <a:bodyPr/>
        <a:lstStyle/>
        <a:p>
          <a:endParaRPr lang="zh-CN" altLang="en-US"/>
        </a:p>
      </dgm:t>
    </dgm:pt>
    <dgm:pt modelId="{F05B29F4-60F1-8244-A519-3A6AB77CCBE3}">
      <dgm:prSet phldrT="[文本]" custT="1"/>
      <dgm:spPr/>
      <dgm:t>
        <a:bodyPr/>
        <a:lstStyle/>
        <a:p>
          <a:r>
            <a:rPr lang="en-US" altLang="zh-CN" sz="1400" dirty="0"/>
            <a:t>Mission outcome each orbit</a:t>
          </a:r>
          <a:endParaRPr lang="zh-CN" altLang="en-US" sz="1400" dirty="0"/>
        </a:p>
      </dgm:t>
    </dgm:pt>
    <dgm:pt modelId="{A4AEC4D7-05A9-A34D-8F6E-B412A812ABAB}" type="parTrans" cxnId="{06975097-EE70-0748-A6EE-17B77757052A}">
      <dgm:prSet/>
      <dgm:spPr/>
      <dgm:t>
        <a:bodyPr/>
        <a:lstStyle/>
        <a:p>
          <a:endParaRPr lang="zh-CN" altLang="en-US"/>
        </a:p>
      </dgm:t>
    </dgm:pt>
    <dgm:pt modelId="{1FBE0699-7144-D44E-9B25-6C47659EDB60}" type="sibTrans" cxnId="{06975097-EE70-0748-A6EE-17B77757052A}">
      <dgm:prSet/>
      <dgm:spPr/>
      <dgm:t>
        <a:bodyPr/>
        <a:lstStyle/>
        <a:p>
          <a:endParaRPr lang="zh-CN" altLang="en-US"/>
        </a:p>
      </dgm:t>
    </dgm:pt>
    <dgm:pt modelId="{FA5BAF98-EE55-D944-8E61-2C4D9D600082}">
      <dgm:prSet phldrT="[文本]" custT="1"/>
      <dgm:spPr/>
      <dgm:t>
        <a:bodyPr/>
        <a:lstStyle/>
        <a:p>
          <a:r>
            <a:rPr lang="en-US" altLang="zh-CN" sz="1400" dirty="0"/>
            <a:t>Labeling landing outcome</a:t>
          </a:r>
          <a:endParaRPr lang="zh-CN" altLang="en-US" sz="1400" dirty="0"/>
        </a:p>
      </dgm:t>
    </dgm:pt>
    <dgm:pt modelId="{3547EB3B-64EC-C340-A11E-3445171A15A0}" type="parTrans" cxnId="{79FA1B11-9EBE-2848-8F84-BEDC7DCF2005}">
      <dgm:prSet/>
      <dgm:spPr/>
      <dgm:t>
        <a:bodyPr/>
        <a:lstStyle/>
        <a:p>
          <a:endParaRPr lang="zh-CN" altLang="en-US"/>
        </a:p>
      </dgm:t>
    </dgm:pt>
    <dgm:pt modelId="{E5469F06-089C-3C41-B459-C983A2357F61}" type="sibTrans" cxnId="{79FA1B11-9EBE-2848-8F84-BEDC7DCF2005}">
      <dgm:prSet/>
      <dgm:spPr/>
      <dgm:t>
        <a:bodyPr/>
        <a:lstStyle/>
        <a:p>
          <a:endParaRPr lang="zh-CN" altLang="en-US"/>
        </a:p>
      </dgm:t>
    </dgm:pt>
    <dgm:pt modelId="{0E1D1808-F1AE-604F-82DD-0AA358757FE5}">
      <dgm:prSet phldrT="[文本]" custT="1"/>
      <dgm:spPr/>
      <dgm:t>
        <a:bodyPr/>
        <a:lstStyle/>
        <a:p>
          <a:r>
            <a:rPr lang="en-US" altLang="zh-CN" sz="1400" dirty="0"/>
            <a:t>Export</a:t>
          </a:r>
          <a:endParaRPr lang="zh-CN" altLang="en-US" sz="1400" dirty="0"/>
        </a:p>
      </dgm:t>
    </dgm:pt>
    <dgm:pt modelId="{387A545F-E4DF-0145-9728-60F3EDCCF767}" type="parTrans" cxnId="{21238336-18D5-7B41-B02F-0D4DCFA21DB4}">
      <dgm:prSet/>
      <dgm:spPr/>
      <dgm:t>
        <a:bodyPr/>
        <a:lstStyle/>
        <a:p>
          <a:endParaRPr lang="zh-CN" altLang="en-US"/>
        </a:p>
      </dgm:t>
    </dgm:pt>
    <dgm:pt modelId="{8771ED37-ABB7-5743-8806-5B2874BA3F99}" type="sibTrans" cxnId="{21238336-18D5-7B41-B02F-0D4DCFA21DB4}">
      <dgm:prSet/>
      <dgm:spPr/>
      <dgm:t>
        <a:bodyPr/>
        <a:lstStyle/>
        <a:p>
          <a:endParaRPr lang="zh-CN" altLang="en-US"/>
        </a:p>
      </dgm:t>
    </dgm:pt>
    <dgm:pt modelId="{0B3FFE81-DAF8-FE44-B354-B84E7699A84B}" type="pres">
      <dgm:prSet presAssocID="{AFEB7D11-D211-CE46-825D-8777AC9E3640}" presName="Name0" presStyleCnt="0">
        <dgm:presLayoutVars>
          <dgm:dir/>
          <dgm:resizeHandles val="exact"/>
        </dgm:presLayoutVars>
      </dgm:prSet>
      <dgm:spPr/>
    </dgm:pt>
    <dgm:pt modelId="{AA834574-E861-DB42-83A9-39D31012A6A5}" type="pres">
      <dgm:prSet presAssocID="{D53D6509-31F2-FA4E-8E45-78503A5125DE}" presName="node" presStyleLbl="node1" presStyleIdx="0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C9BB6196-C981-7B4F-AFAB-95E4595CB462}" type="pres">
      <dgm:prSet presAssocID="{061294A9-2DE9-7544-A7E1-49B7B4203A48}" presName="sibTrans" presStyleLbl="sibTrans2D1" presStyleIdx="0" presStyleCnt="4"/>
      <dgm:spPr/>
    </dgm:pt>
    <dgm:pt modelId="{98264A87-A34E-6441-BBD8-A9B4C7A3CA7B}" type="pres">
      <dgm:prSet presAssocID="{061294A9-2DE9-7544-A7E1-49B7B4203A48}" presName="connectorText" presStyleLbl="sibTrans2D1" presStyleIdx="0" presStyleCnt="4"/>
      <dgm:spPr/>
    </dgm:pt>
    <dgm:pt modelId="{08CBD04C-5F31-C141-9B4F-17A334019B0C}" type="pres">
      <dgm:prSet presAssocID="{B989705A-3DEA-7440-A99B-CF6BD1D26C48}" presName="node" presStyleLbl="node1" presStyleIdx="1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36BE7825-0179-FF48-8AE5-D4BACD2282C1}" type="pres">
      <dgm:prSet presAssocID="{ED267A77-C4B9-B94C-8DAA-DE4A99DC31A7}" presName="sibTrans" presStyleLbl="sibTrans2D1" presStyleIdx="1" presStyleCnt="4"/>
      <dgm:spPr/>
    </dgm:pt>
    <dgm:pt modelId="{39DCF65C-C78F-A94E-A411-270379B1813A}" type="pres">
      <dgm:prSet presAssocID="{ED267A77-C4B9-B94C-8DAA-DE4A99DC31A7}" presName="connectorText" presStyleLbl="sibTrans2D1" presStyleIdx="1" presStyleCnt="4"/>
      <dgm:spPr/>
    </dgm:pt>
    <dgm:pt modelId="{DEBD055A-3D96-6C42-B7D8-2F9DAB72FD52}" type="pres">
      <dgm:prSet presAssocID="{F05B29F4-60F1-8244-A519-3A6AB77CCBE3}" presName="node" presStyleLbl="node1" presStyleIdx="2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C66532BF-8A68-5240-9579-7B74E7212C84}" type="pres">
      <dgm:prSet presAssocID="{1FBE0699-7144-D44E-9B25-6C47659EDB60}" presName="sibTrans" presStyleLbl="sibTrans2D1" presStyleIdx="2" presStyleCnt="4"/>
      <dgm:spPr/>
    </dgm:pt>
    <dgm:pt modelId="{8FEFB9E9-357C-3245-9F20-B09DD56E627E}" type="pres">
      <dgm:prSet presAssocID="{1FBE0699-7144-D44E-9B25-6C47659EDB60}" presName="connectorText" presStyleLbl="sibTrans2D1" presStyleIdx="2" presStyleCnt="4"/>
      <dgm:spPr/>
    </dgm:pt>
    <dgm:pt modelId="{17CCD3EF-59A7-554E-9CCD-19B276A814DB}" type="pres">
      <dgm:prSet presAssocID="{FA5BAF98-EE55-D944-8E61-2C4D9D600082}" presName="node" presStyleLbl="node1" presStyleIdx="3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  <dgm:pt modelId="{0CE5E5C5-8FBA-3A4C-9EE6-6C898C65EAFE}" type="pres">
      <dgm:prSet presAssocID="{E5469F06-089C-3C41-B459-C983A2357F61}" presName="sibTrans" presStyleLbl="sibTrans2D1" presStyleIdx="3" presStyleCnt="4"/>
      <dgm:spPr/>
    </dgm:pt>
    <dgm:pt modelId="{8B0AC5BE-7F92-2F4C-8AD7-C7334C7409F6}" type="pres">
      <dgm:prSet presAssocID="{E5469F06-089C-3C41-B459-C983A2357F61}" presName="connectorText" presStyleLbl="sibTrans2D1" presStyleIdx="3" presStyleCnt="4"/>
      <dgm:spPr/>
    </dgm:pt>
    <dgm:pt modelId="{E9ED82CA-713B-4B4C-973B-F3BCAA120347}" type="pres">
      <dgm:prSet presAssocID="{0E1D1808-F1AE-604F-82DD-0AA358757FE5}" presName="node" presStyleLbl="node1" presStyleIdx="4" presStyleCnt="5" custScaleX="62920" custScaleY="58053" custLinFactY="-693" custLinFactNeighborX="-836" custLinFactNeighborY="-100000">
        <dgm:presLayoutVars>
          <dgm:bulletEnabled val="1"/>
        </dgm:presLayoutVars>
      </dgm:prSet>
      <dgm:spPr/>
    </dgm:pt>
  </dgm:ptLst>
  <dgm:cxnLst>
    <dgm:cxn modelId="{DAEE080C-7B1B-6F48-930E-70B885B07FC1}" type="presOf" srcId="{AFEB7D11-D211-CE46-825D-8777AC9E3640}" destId="{0B3FFE81-DAF8-FE44-B354-B84E7699A84B}" srcOrd="0" destOrd="0" presId="urn:microsoft.com/office/officeart/2005/8/layout/process1"/>
    <dgm:cxn modelId="{3B15CA0E-9009-784F-BF4D-D9A39C503072}" type="presOf" srcId="{F05B29F4-60F1-8244-A519-3A6AB77CCBE3}" destId="{DEBD055A-3D96-6C42-B7D8-2F9DAB72FD52}" srcOrd="0" destOrd="0" presId="urn:microsoft.com/office/officeart/2005/8/layout/process1"/>
    <dgm:cxn modelId="{79FA1B11-9EBE-2848-8F84-BEDC7DCF2005}" srcId="{AFEB7D11-D211-CE46-825D-8777AC9E3640}" destId="{FA5BAF98-EE55-D944-8E61-2C4D9D600082}" srcOrd="3" destOrd="0" parTransId="{3547EB3B-64EC-C340-A11E-3445171A15A0}" sibTransId="{E5469F06-089C-3C41-B459-C983A2357F61}"/>
    <dgm:cxn modelId="{C198AB20-E3D6-AA4F-AA35-8BD422606058}" type="presOf" srcId="{061294A9-2DE9-7544-A7E1-49B7B4203A48}" destId="{98264A87-A34E-6441-BBD8-A9B4C7A3CA7B}" srcOrd="1" destOrd="0" presId="urn:microsoft.com/office/officeart/2005/8/layout/process1"/>
    <dgm:cxn modelId="{C3BD9126-C180-FD41-9C21-05D13E2F8CAE}" type="presOf" srcId="{B989705A-3DEA-7440-A99B-CF6BD1D26C48}" destId="{08CBD04C-5F31-C141-9B4F-17A334019B0C}" srcOrd="0" destOrd="0" presId="urn:microsoft.com/office/officeart/2005/8/layout/process1"/>
    <dgm:cxn modelId="{21238336-18D5-7B41-B02F-0D4DCFA21DB4}" srcId="{AFEB7D11-D211-CE46-825D-8777AC9E3640}" destId="{0E1D1808-F1AE-604F-82DD-0AA358757FE5}" srcOrd="4" destOrd="0" parTransId="{387A545F-E4DF-0145-9728-60F3EDCCF767}" sibTransId="{8771ED37-ABB7-5743-8806-5B2874BA3F99}"/>
    <dgm:cxn modelId="{DF1C063C-1E9D-604B-AF3A-AC09D55A516F}" type="presOf" srcId="{0E1D1808-F1AE-604F-82DD-0AA358757FE5}" destId="{E9ED82CA-713B-4B4C-973B-F3BCAA120347}" srcOrd="0" destOrd="0" presId="urn:microsoft.com/office/officeart/2005/8/layout/process1"/>
    <dgm:cxn modelId="{200FD23C-8D2D-7441-96F7-1807858903A2}" type="presOf" srcId="{ED267A77-C4B9-B94C-8DAA-DE4A99DC31A7}" destId="{36BE7825-0179-FF48-8AE5-D4BACD2282C1}" srcOrd="0" destOrd="0" presId="urn:microsoft.com/office/officeart/2005/8/layout/process1"/>
    <dgm:cxn modelId="{BD82315E-49CB-DD40-8FB2-2EB45E6C860E}" type="presOf" srcId="{E5469F06-089C-3C41-B459-C983A2357F61}" destId="{0CE5E5C5-8FBA-3A4C-9EE6-6C898C65EAFE}" srcOrd="0" destOrd="0" presId="urn:microsoft.com/office/officeart/2005/8/layout/process1"/>
    <dgm:cxn modelId="{0FABF756-F8E0-F341-A240-FDE90EDA7E23}" type="presOf" srcId="{1FBE0699-7144-D44E-9B25-6C47659EDB60}" destId="{C66532BF-8A68-5240-9579-7B74E7212C84}" srcOrd="0" destOrd="0" presId="urn:microsoft.com/office/officeart/2005/8/layout/process1"/>
    <dgm:cxn modelId="{14FD7E5A-7F30-D84D-A5B2-67AFCDABBA73}" type="presOf" srcId="{FA5BAF98-EE55-D944-8E61-2C4D9D600082}" destId="{17CCD3EF-59A7-554E-9CCD-19B276A814DB}" srcOrd="0" destOrd="0" presId="urn:microsoft.com/office/officeart/2005/8/layout/process1"/>
    <dgm:cxn modelId="{DA86D17F-2A7D-8345-A8D7-96B6732B4988}" type="presOf" srcId="{061294A9-2DE9-7544-A7E1-49B7B4203A48}" destId="{C9BB6196-C981-7B4F-AFAB-95E4595CB462}" srcOrd="0" destOrd="0" presId="urn:microsoft.com/office/officeart/2005/8/layout/process1"/>
    <dgm:cxn modelId="{841FEA84-EE91-0643-A04F-762B822683DB}" srcId="{AFEB7D11-D211-CE46-825D-8777AC9E3640}" destId="{B989705A-3DEA-7440-A99B-CF6BD1D26C48}" srcOrd="1" destOrd="0" parTransId="{865D1234-584E-0448-9CDF-E2E747E6BBDD}" sibTransId="{ED267A77-C4B9-B94C-8DAA-DE4A99DC31A7}"/>
    <dgm:cxn modelId="{9495898D-CCB4-7148-B67B-79556C27E28E}" type="presOf" srcId="{1FBE0699-7144-D44E-9B25-6C47659EDB60}" destId="{8FEFB9E9-357C-3245-9F20-B09DD56E627E}" srcOrd="1" destOrd="0" presId="urn:microsoft.com/office/officeart/2005/8/layout/process1"/>
    <dgm:cxn modelId="{06975097-EE70-0748-A6EE-17B77757052A}" srcId="{AFEB7D11-D211-CE46-825D-8777AC9E3640}" destId="{F05B29F4-60F1-8244-A519-3A6AB77CCBE3}" srcOrd="2" destOrd="0" parTransId="{A4AEC4D7-05A9-A34D-8F6E-B412A812ABAB}" sibTransId="{1FBE0699-7144-D44E-9B25-6C47659EDB60}"/>
    <dgm:cxn modelId="{2BEC4DB8-ADCC-0148-9B76-72603626705A}" type="presOf" srcId="{E5469F06-089C-3C41-B459-C983A2357F61}" destId="{8B0AC5BE-7F92-2F4C-8AD7-C7334C7409F6}" srcOrd="1" destOrd="0" presId="urn:microsoft.com/office/officeart/2005/8/layout/process1"/>
    <dgm:cxn modelId="{DF30A5BE-2F75-1744-B96B-2D4EFD4994E7}" type="presOf" srcId="{ED267A77-C4B9-B94C-8DAA-DE4A99DC31A7}" destId="{39DCF65C-C78F-A94E-A411-270379B1813A}" srcOrd="1" destOrd="0" presId="urn:microsoft.com/office/officeart/2005/8/layout/process1"/>
    <dgm:cxn modelId="{DC1145D4-2FBF-E443-B31B-365599A5C1B2}" type="presOf" srcId="{D53D6509-31F2-FA4E-8E45-78503A5125DE}" destId="{AA834574-E861-DB42-83A9-39D31012A6A5}" srcOrd="0" destOrd="0" presId="urn:microsoft.com/office/officeart/2005/8/layout/process1"/>
    <dgm:cxn modelId="{F518C6DB-BA49-F940-BEC4-687C6FA9B20A}" srcId="{AFEB7D11-D211-CE46-825D-8777AC9E3640}" destId="{D53D6509-31F2-FA4E-8E45-78503A5125DE}" srcOrd="0" destOrd="0" parTransId="{1B7CFC75-8090-FC4D-8782-3C2F73F57A92}" sibTransId="{061294A9-2DE9-7544-A7E1-49B7B4203A48}"/>
    <dgm:cxn modelId="{7DE370C6-B294-884A-91A8-678AE3ECDBAE}" type="presParOf" srcId="{0B3FFE81-DAF8-FE44-B354-B84E7699A84B}" destId="{AA834574-E861-DB42-83A9-39D31012A6A5}" srcOrd="0" destOrd="0" presId="urn:microsoft.com/office/officeart/2005/8/layout/process1"/>
    <dgm:cxn modelId="{55F18F08-6628-964E-ADEB-0E3BE46162DA}" type="presParOf" srcId="{0B3FFE81-DAF8-FE44-B354-B84E7699A84B}" destId="{C9BB6196-C981-7B4F-AFAB-95E4595CB462}" srcOrd="1" destOrd="0" presId="urn:microsoft.com/office/officeart/2005/8/layout/process1"/>
    <dgm:cxn modelId="{6BF360B0-4607-3842-A20B-A3FCEFF2741B}" type="presParOf" srcId="{C9BB6196-C981-7B4F-AFAB-95E4595CB462}" destId="{98264A87-A34E-6441-BBD8-A9B4C7A3CA7B}" srcOrd="0" destOrd="0" presId="urn:microsoft.com/office/officeart/2005/8/layout/process1"/>
    <dgm:cxn modelId="{FFB077FE-2BE2-4F4A-A13F-D1D02E708FE2}" type="presParOf" srcId="{0B3FFE81-DAF8-FE44-B354-B84E7699A84B}" destId="{08CBD04C-5F31-C141-9B4F-17A334019B0C}" srcOrd="2" destOrd="0" presId="urn:microsoft.com/office/officeart/2005/8/layout/process1"/>
    <dgm:cxn modelId="{2EF36E38-1C6E-2C4D-B823-4BBBC0060586}" type="presParOf" srcId="{0B3FFE81-DAF8-FE44-B354-B84E7699A84B}" destId="{36BE7825-0179-FF48-8AE5-D4BACD2282C1}" srcOrd="3" destOrd="0" presId="urn:microsoft.com/office/officeart/2005/8/layout/process1"/>
    <dgm:cxn modelId="{35276E84-6562-2249-8A57-C2136D37DD22}" type="presParOf" srcId="{36BE7825-0179-FF48-8AE5-D4BACD2282C1}" destId="{39DCF65C-C78F-A94E-A411-270379B1813A}" srcOrd="0" destOrd="0" presId="urn:microsoft.com/office/officeart/2005/8/layout/process1"/>
    <dgm:cxn modelId="{8C6CA848-FD2F-F747-9251-E3064285FC0B}" type="presParOf" srcId="{0B3FFE81-DAF8-FE44-B354-B84E7699A84B}" destId="{DEBD055A-3D96-6C42-B7D8-2F9DAB72FD52}" srcOrd="4" destOrd="0" presId="urn:microsoft.com/office/officeart/2005/8/layout/process1"/>
    <dgm:cxn modelId="{F1DD1419-4E6A-734D-BF6A-20C3B2318266}" type="presParOf" srcId="{0B3FFE81-DAF8-FE44-B354-B84E7699A84B}" destId="{C66532BF-8A68-5240-9579-7B74E7212C84}" srcOrd="5" destOrd="0" presId="urn:microsoft.com/office/officeart/2005/8/layout/process1"/>
    <dgm:cxn modelId="{4015D337-40EC-824E-81FB-29FCD1B9FB3D}" type="presParOf" srcId="{C66532BF-8A68-5240-9579-7B74E7212C84}" destId="{8FEFB9E9-357C-3245-9F20-B09DD56E627E}" srcOrd="0" destOrd="0" presId="urn:microsoft.com/office/officeart/2005/8/layout/process1"/>
    <dgm:cxn modelId="{F2719EE3-1967-AC45-89AA-4DF32FDD0F16}" type="presParOf" srcId="{0B3FFE81-DAF8-FE44-B354-B84E7699A84B}" destId="{17CCD3EF-59A7-554E-9CCD-19B276A814DB}" srcOrd="6" destOrd="0" presId="urn:microsoft.com/office/officeart/2005/8/layout/process1"/>
    <dgm:cxn modelId="{CDF61753-A816-B74C-A436-9F00B93DB9FF}" type="presParOf" srcId="{0B3FFE81-DAF8-FE44-B354-B84E7699A84B}" destId="{0CE5E5C5-8FBA-3A4C-9EE6-6C898C65EAFE}" srcOrd="7" destOrd="0" presId="urn:microsoft.com/office/officeart/2005/8/layout/process1"/>
    <dgm:cxn modelId="{86EA18DD-6FB6-244E-9F20-F6A1E3032346}" type="presParOf" srcId="{0CE5E5C5-8FBA-3A4C-9EE6-6C898C65EAFE}" destId="{8B0AC5BE-7F92-2F4C-8AD7-C7334C7409F6}" srcOrd="0" destOrd="0" presId="urn:microsoft.com/office/officeart/2005/8/layout/process1"/>
    <dgm:cxn modelId="{6A07937D-5D80-9445-9D8C-3265839BA302}" type="presParOf" srcId="{0B3FFE81-DAF8-FE44-B354-B84E7699A84B}" destId="{E9ED82CA-713B-4B4C-973B-F3BCAA12034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4119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Send request</a:t>
          </a:r>
          <a:endParaRPr lang="zh-CN" altLang="en-US" sz="1600" kern="1200" dirty="0"/>
        </a:p>
      </dsp:txBody>
      <dsp:txXfrm>
        <a:off x="35898" y="118322"/>
        <a:ext cx="1167656" cy="1021449"/>
      </dsp:txXfrm>
    </dsp:sp>
    <dsp:sp modelId="{28BE8C48-1C55-AB4D-AABD-AF33F1722C82}">
      <dsp:nvSpPr>
        <dsp:cNvPr id="0" name=""/>
        <dsp:cNvSpPr/>
      </dsp:nvSpPr>
      <dsp:spPr>
        <a:xfrm>
          <a:off x="13584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358454" y="537444"/>
        <a:ext cx="182712" cy="183205"/>
      </dsp:txXfrm>
    </dsp:sp>
    <dsp:sp modelId="{D1839851-3170-084F-9531-84FC76D914C0}">
      <dsp:nvSpPr>
        <dsp:cNvPr id="0" name=""/>
        <dsp:cNvSpPr/>
      </dsp:nvSpPr>
      <dsp:spPr>
        <a:xfrm>
          <a:off x="1727818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Beautiful Soup to decode</a:t>
          </a:r>
          <a:endParaRPr lang="zh-CN" altLang="en-US" sz="1600" kern="1200" dirty="0"/>
        </a:p>
      </dsp:txBody>
      <dsp:txXfrm>
        <a:off x="1759597" y="118322"/>
        <a:ext cx="1167656" cy="1021449"/>
      </dsp:txXfrm>
    </dsp:sp>
    <dsp:sp modelId="{193C7A0A-AF1E-4549-9DDD-2AFEAB665398}">
      <dsp:nvSpPr>
        <dsp:cNvPr id="0" name=""/>
        <dsp:cNvSpPr/>
      </dsp:nvSpPr>
      <dsp:spPr>
        <a:xfrm>
          <a:off x="30821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082154" y="537444"/>
        <a:ext cx="182712" cy="183205"/>
      </dsp:txXfrm>
    </dsp:sp>
    <dsp:sp modelId="{E58C6CB2-41F6-324A-842C-0560B8A07531}">
      <dsp:nvSpPr>
        <dsp:cNvPr id="0" name=""/>
        <dsp:cNvSpPr/>
      </dsp:nvSpPr>
      <dsp:spPr>
        <a:xfrm>
          <a:off x="3451518" y="8654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3483297" y="118322"/>
        <a:ext cx="1167656" cy="1021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4119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get request</a:t>
          </a:r>
          <a:endParaRPr lang="zh-CN" altLang="en-US" sz="1600" kern="1200" dirty="0"/>
        </a:p>
      </dsp:txBody>
      <dsp:txXfrm>
        <a:off x="28798" y="232419"/>
        <a:ext cx="1181856" cy="793254"/>
      </dsp:txXfrm>
    </dsp:sp>
    <dsp:sp modelId="{28BE8C48-1C55-AB4D-AABD-AF33F1722C82}">
      <dsp:nvSpPr>
        <dsp:cNvPr id="0" name=""/>
        <dsp:cNvSpPr/>
      </dsp:nvSpPr>
      <dsp:spPr>
        <a:xfrm>
          <a:off x="13584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358454" y="537444"/>
        <a:ext cx="182712" cy="183205"/>
      </dsp:txXfrm>
    </dsp:sp>
    <dsp:sp modelId="{D1839851-3170-084F-9531-84FC76D914C0}">
      <dsp:nvSpPr>
        <dsp:cNvPr id="0" name=""/>
        <dsp:cNvSpPr/>
      </dsp:nvSpPr>
      <dsp:spPr>
        <a:xfrm>
          <a:off x="1727818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Transform to JSON</a:t>
          </a:r>
          <a:endParaRPr lang="zh-CN" altLang="en-US" sz="1600" kern="1200" dirty="0"/>
        </a:p>
      </dsp:txBody>
      <dsp:txXfrm>
        <a:off x="1752497" y="232419"/>
        <a:ext cx="1181856" cy="793254"/>
      </dsp:txXfrm>
    </dsp:sp>
    <dsp:sp modelId="{193C7A0A-AF1E-4549-9DDD-2AFEAB665398}">
      <dsp:nvSpPr>
        <dsp:cNvPr id="0" name=""/>
        <dsp:cNvSpPr/>
      </dsp:nvSpPr>
      <dsp:spPr>
        <a:xfrm>
          <a:off x="3082154" y="476376"/>
          <a:ext cx="261017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082154" y="537444"/>
        <a:ext cx="182712" cy="183205"/>
      </dsp:txXfrm>
    </dsp:sp>
    <dsp:sp modelId="{E58C6CB2-41F6-324A-842C-0560B8A07531}">
      <dsp:nvSpPr>
        <dsp:cNvPr id="0" name=""/>
        <dsp:cNvSpPr/>
      </dsp:nvSpPr>
      <dsp:spPr>
        <a:xfrm>
          <a:off x="3451518" y="207740"/>
          <a:ext cx="1231214" cy="842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3476197" y="232419"/>
        <a:ext cx="1181856" cy="793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1498069" y="429101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get request</a:t>
          </a:r>
          <a:endParaRPr lang="zh-CN" altLang="en-US" sz="1600" kern="1200" dirty="0"/>
        </a:p>
      </dsp:txBody>
      <dsp:txXfrm>
        <a:off x="1523254" y="454286"/>
        <a:ext cx="1259915" cy="809504"/>
      </dsp:txXfrm>
    </dsp:sp>
    <dsp:sp modelId="{28BE8C48-1C55-AB4D-AABD-AF33F1722C82}">
      <dsp:nvSpPr>
        <dsp:cNvPr id="0" name=""/>
        <dsp:cNvSpPr/>
      </dsp:nvSpPr>
      <dsp:spPr>
        <a:xfrm rot="5400007">
          <a:off x="2037536" y="1351301"/>
          <a:ext cx="231348" cy="3249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2072238" y="1381589"/>
        <a:ext cx="161944" cy="194970"/>
      </dsp:txXfrm>
    </dsp:sp>
    <dsp:sp modelId="{D1839851-3170-084F-9531-84FC76D914C0}">
      <dsp:nvSpPr>
        <dsp:cNvPr id="0" name=""/>
        <dsp:cNvSpPr/>
      </dsp:nvSpPr>
      <dsp:spPr>
        <a:xfrm>
          <a:off x="1498067" y="1725483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Transform to JSON</a:t>
          </a:r>
          <a:endParaRPr lang="zh-CN" altLang="en-US" sz="1600" kern="1200" dirty="0"/>
        </a:p>
      </dsp:txBody>
      <dsp:txXfrm>
        <a:off x="1523252" y="1750668"/>
        <a:ext cx="1259915" cy="809504"/>
      </dsp:txXfrm>
    </dsp:sp>
    <dsp:sp modelId="{193C7A0A-AF1E-4549-9DDD-2AFEAB665398}">
      <dsp:nvSpPr>
        <dsp:cNvPr id="0" name=""/>
        <dsp:cNvSpPr/>
      </dsp:nvSpPr>
      <dsp:spPr>
        <a:xfrm rot="5400000">
          <a:off x="2049840" y="2623770"/>
          <a:ext cx="206738" cy="3249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080851" y="2657750"/>
        <a:ext cx="144717" cy="194970"/>
      </dsp:txXfrm>
    </dsp:sp>
    <dsp:sp modelId="{E58C6CB2-41F6-324A-842C-0560B8A07531}">
      <dsp:nvSpPr>
        <dsp:cNvPr id="0" name=""/>
        <dsp:cNvSpPr/>
      </dsp:nvSpPr>
      <dsp:spPr>
        <a:xfrm>
          <a:off x="1498067" y="2975431"/>
          <a:ext cx="1310285" cy="85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1523252" y="3000616"/>
        <a:ext cx="1259915" cy="809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BB99-D1EC-FD4B-AC04-0A78D9FF0061}">
      <dsp:nvSpPr>
        <dsp:cNvPr id="0" name=""/>
        <dsp:cNvSpPr/>
      </dsp:nvSpPr>
      <dsp:spPr>
        <a:xfrm>
          <a:off x="1727818" y="77587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Send request</a:t>
          </a:r>
          <a:endParaRPr lang="zh-CN" altLang="en-US" sz="1600" kern="1200" dirty="0"/>
        </a:p>
      </dsp:txBody>
      <dsp:txXfrm>
        <a:off x="1759597" y="109366"/>
        <a:ext cx="1167656" cy="1021449"/>
      </dsp:txXfrm>
    </dsp:sp>
    <dsp:sp modelId="{28BE8C48-1C55-AB4D-AABD-AF33F1722C82}">
      <dsp:nvSpPr>
        <dsp:cNvPr id="0" name=""/>
        <dsp:cNvSpPr/>
      </dsp:nvSpPr>
      <dsp:spPr>
        <a:xfrm rot="5400000">
          <a:off x="2239715" y="1211476"/>
          <a:ext cx="207421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270828" y="1241431"/>
        <a:ext cx="145195" cy="183205"/>
      </dsp:txXfrm>
    </dsp:sp>
    <dsp:sp modelId="{D1839851-3170-084F-9531-84FC76D914C0}">
      <dsp:nvSpPr>
        <dsp:cNvPr id="0" name=""/>
        <dsp:cNvSpPr/>
      </dsp:nvSpPr>
      <dsp:spPr>
        <a:xfrm>
          <a:off x="1727818" y="1553957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 Beautiful Soup to decode</a:t>
          </a:r>
          <a:endParaRPr lang="zh-CN" altLang="en-US" sz="1600" kern="1200" dirty="0"/>
        </a:p>
      </dsp:txBody>
      <dsp:txXfrm>
        <a:off x="1759597" y="1585736"/>
        <a:ext cx="1167656" cy="1021449"/>
      </dsp:txXfrm>
    </dsp:sp>
    <dsp:sp modelId="{193C7A0A-AF1E-4549-9DDD-2AFEAB665398}">
      <dsp:nvSpPr>
        <dsp:cNvPr id="0" name=""/>
        <dsp:cNvSpPr/>
      </dsp:nvSpPr>
      <dsp:spPr>
        <a:xfrm rot="5400000">
          <a:off x="2242803" y="2681844"/>
          <a:ext cx="201245" cy="30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272990" y="2712726"/>
        <a:ext cx="140872" cy="183205"/>
      </dsp:txXfrm>
    </dsp:sp>
    <dsp:sp modelId="{E58C6CB2-41F6-324A-842C-0560B8A07531}">
      <dsp:nvSpPr>
        <dsp:cNvPr id="0" name=""/>
        <dsp:cNvSpPr/>
      </dsp:nvSpPr>
      <dsp:spPr>
        <a:xfrm>
          <a:off x="1727818" y="3018673"/>
          <a:ext cx="1231214" cy="1085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Convert to Pandas Data frame</a:t>
          </a:r>
          <a:endParaRPr lang="zh-CN" altLang="en-US" sz="1600" kern="1200" dirty="0"/>
        </a:p>
      </dsp:txBody>
      <dsp:txXfrm>
        <a:off x="1759597" y="3050452"/>
        <a:ext cx="1167656" cy="10214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34574-E861-DB42-83A9-39D31012A6A5}">
      <dsp:nvSpPr>
        <dsp:cNvPr id="0" name=""/>
        <dsp:cNvSpPr/>
      </dsp:nvSpPr>
      <dsp:spPr>
        <a:xfrm>
          <a:off x="0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Launch number for each site</a:t>
          </a:r>
          <a:endParaRPr lang="zh-CN" altLang="en-US" sz="1400" kern="1200" dirty="0"/>
        </a:p>
      </dsp:txBody>
      <dsp:txXfrm>
        <a:off x="22973" y="22973"/>
        <a:ext cx="1370938" cy="738425"/>
      </dsp:txXfrm>
    </dsp:sp>
    <dsp:sp modelId="{C9BB6196-C981-7B4F-AFAB-95E4595CB462}">
      <dsp:nvSpPr>
        <dsp:cNvPr id="0" name=""/>
        <dsp:cNvSpPr/>
      </dsp:nvSpPr>
      <dsp:spPr>
        <a:xfrm>
          <a:off x="1640255" y="112952"/>
          <a:ext cx="473547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1640255" y="224645"/>
        <a:ext cx="331483" cy="335080"/>
      </dsp:txXfrm>
    </dsp:sp>
    <dsp:sp modelId="{08CBD04C-5F31-C141-9B4F-17A334019B0C}">
      <dsp:nvSpPr>
        <dsp:cNvPr id="0" name=""/>
        <dsp:cNvSpPr/>
      </dsp:nvSpPr>
      <dsp:spPr>
        <a:xfrm>
          <a:off x="2310370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Number and occurrence each orbit</a:t>
          </a:r>
          <a:endParaRPr lang="zh-CN" altLang="en-US" sz="1400" kern="1200" dirty="0"/>
        </a:p>
      </dsp:txBody>
      <dsp:txXfrm>
        <a:off x="2333343" y="22973"/>
        <a:ext cx="1370938" cy="738425"/>
      </dsp:txXfrm>
    </dsp:sp>
    <dsp:sp modelId="{36BE7825-0179-FF48-8AE5-D4BACD2282C1}">
      <dsp:nvSpPr>
        <dsp:cNvPr id="0" name=""/>
        <dsp:cNvSpPr/>
      </dsp:nvSpPr>
      <dsp:spPr>
        <a:xfrm>
          <a:off x="3952443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952443" y="224645"/>
        <a:ext cx="334179" cy="335080"/>
      </dsp:txXfrm>
    </dsp:sp>
    <dsp:sp modelId="{DEBD055A-3D96-6C42-B7D8-2F9DAB72FD52}">
      <dsp:nvSpPr>
        <dsp:cNvPr id="0" name=""/>
        <dsp:cNvSpPr/>
      </dsp:nvSpPr>
      <dsp:spPr>
        <a:xfrm>
          <a:off x="4628007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Mission outcome each orbit</a:t>
          </a:r>
          <a:endParaRPr lang="zh-CN" altLang="en-US" sz="1400" kern="1200" dirty="0"/>
        </a:p>
      </dsp:txBody>
      <dsp:txXfrm>
        <a:off x="4650980" y="22973"/>
        <a:ext cx="1370938" cy="738425"/>
      </dsp:txXfrm>
    </dsp:sp>
    <dsp:sp modelId="{C66532BF-8A68-5240-9579-7B74E7212C84}">
      <dsp:nvSpPr>
        <dsp:cNvPr id="0" name=""/>
        <dsp:cNvSpPr/>
      </dsp:nvSpPr>
      <dsp:spPr>
        <a:xfrm>
          <a:off x="6270080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6270080" y="224645"/>
        <a:ext cx="334179" cy="335080"/>
      </dsp:txXfrm>
    </dsp:sp>
    <dsp:sp modelId="{17CCD3EF-59A7-554E-9CCD-19B276A814DB}">
      <dsp:nvSpPr>
        <dsp:cNvPr id="0" name=""/>
        <dsp:cNvSpPr/>
      </dsp:nvSpPr>
      <dsp:spPr>
        <a:xfrm>
          <a:off x="6945645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Labeling landing outcome</a:t>
          </a:r>
          <a:endParaRPr lang="zh-CN" altLang="en-US" sz="1400" kern="1200" dirty="0"/>
        </a:p>
      </dsp:txBody>
      <dsp:txXfrm>
        <a:off x="6968618" y="22973"/>
        <a:ext cx="1370938" cy="738425"/>
      </dsp:txXfrm>
    </dsp:sp>
    <dsp:sp modelId="{0CE5E5C5-8FBA-3A4C-9EE6-6C898C65EAFE}">
      <dsp:nvSpPr>
        <dsp:cNvPr id="0" name=""/>
        <dsp:cNvSpPr/>
      </dsp:nvSpPr>
      <dsp:spPr>
        <a:xfrm>
          <a:off x="8587718" y="112952"/>
          <a:ext cx="477399" cy="55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8587718" y="224645"/>
        <a:ext cx="334179" cy="335080"/>
      </dsp:txXfrm>
    </dsp:sp>
    <dsp:sp modelId="{E9ED82CA-713B-4B4C-973B-F3BCAA120347}">
      <dsp:nvSpPr>
        <dsp:cNvPr id="0" name=""/>
        <dsp:cNvSpPr/>
      </dsp:nvSpPr>
      <dsp:spPr>
        <a:xfrm>
          <a:off x="9263282" y="0"/>
          <a:ext cx="1416884" cy="784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Export</a:t>
          </a:r>
          <a:endParaRPr lang="zh-CN" altLang="en-US" sz="1400" kern="1200" dirty="0"/>
        </a:p>
      </dsp:txBody>
      <dsp:txXfrm>
        <a:off x="9286255" y="22973"/>
        <a:ext cx="1370938" cy="738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0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3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4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7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9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3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5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stingDong/Applied-Data-Science-Capstone/blob/main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ustingDong/Applied-Data-Science-Capstone/blob/main/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hyperlink" Target="https://github.com/AustingDong/Applied-Data-Science-Capstone/blob/main/jupyter-labs-spacex-data-collection-api.ipynb" TargetMode="External"/><Relationship Id="rId5" Type="http://schemas.openxmlformats.org/officeDocument/2006/relationships/diagramLayout" Target="../diagrams/layout3.xml"/><Relationship Id="rId10" Type="http://schemas.openxmlformats.org/officeDocument/2006/relationships/image" Target="../media/image6.png"/><Relationship Id="rId4" Type="http://schemas.openxmlformats.org/officeDocument/2006/relationships/diagramData" Target="../diagrams/data3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hyperlink" Target="https://github.com/AustingDong/Applied-Data-Science-Capstone/blob/main/jupyter-labs-webscraping.ipynb" TargetMode="Externa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Austing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Dong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2023.10.22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AAF9624-DADD-0F18-E527-AD7E9AFF9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675168"/>
              </p:ext>
            </p:extLst>
          </p:nvPr>
        </p:nvGraphicFramePr>
        <p:xfrm>
          <a:off x="770011" y="1340931"/>
          <a:ext cx="10687961" cy="1163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685ACD6D-1F0A-37AD-D4F3-619D86592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66121"/>
            <a:ext cx="3787361" cy="1848679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8F56FDB9-629C-B787-F208-826F9C453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4850" y="2163096"/>
            <a:ext cx="3568596" cy="1951704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14F6118B-0157-40CF-1AC9-6984D497A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9622" y="4311915"/>
            <a:ext cx="3787361" cy="1713658"/>
          </a:xfrm>
          <a:prstGeom prst="rect">
            <a:avLst/>
          </a:prstGeom>
        </p:spPr>
      </p:pic>
      <p:pic>
        <p:nvPicPr>
          <p:cNvPr id="14" name="图片 13" descr="表格&#10;&#10;描述已自动生成">
            <a:extLst>
              <a:ext uri="{FF2B5EF4-FFF2-40B4-BE49-F238E27FC236}">
                <a16:creationId xmlns:a16="http://schemas.microsoft.com/office/drawing/2014/main" id="{AABB5E7F-66B7-20A1-EF26-A8C6EA09F2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2341" y="4205955"/>
            <a:ext cx="3690039" cy="2551043"/>
          </a:xfrm>
          <a:prstGeom prst="rect">
            <a:avLst/>
          </a:prstGeom>
        </p:spPr>
      </p:pic>
      <p:pic>
        <p:nvPicPr>
          <p:cNvPr id="16" name="图片 15" descr="文本&#10;&#10;低可信度描述已自动生成">
            <a:extLst>
              <a:ext uri="{FF2B5EF4-FFF2-40B4-BE49-F238E27FC236}">
                <a16:creationId xmlns:a16="http://schemas.microsoft.com/office/drawing/2014/main" id="{8A162E45-DE2F-FE5F-9265-C951A04F43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3446" y="2340493"/>
            <a:ext cx="4093576" cy="10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26363"/>
            <a:ext cx="9745589" cy="544696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Graph – visualize correlations between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 – visualize trends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numerical and categorical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vs.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10778522" cy="517787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failure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,booster versions,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order.</a:t>
            </a:r>
          </a:p>
          <a:p>
            <a:r>
              <a:rPr lang="en-US" sz="2000" dirty="0">
                <a:hlinkClick r:id="rId4"/>
              </a:rPr>
              <a:t>Link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Using red circle to locate launch sites’ area, containing</a:t>
            </a:r>
          </a:p>
          <a:p>
            <a:pPr lvl="1"/>
            <a:r>
              <a:rPr lang="en-US" dirty="0"/>
              <a:t>Marker clusters: indicating multiple launches in the same place</a:t>
            </a:r>
          </a:p>
          <a:p>
            <a:pPr lvl="1"/>
            <a:r>
              <a:rPr lang="en-US" dirty="0"/>
              <a:t>Red Icon: indicating a failed launch</a:t>
            </a:r>
          </a:p>
          <a:p>
            <a:pPr lvl="1"/>
            <a:r>
              <a:rPr lang="en-US" dirty="0"/>
              <a:t>Green Icon: indicating a successful launch</a:t>
            </a:r>
          </a:p>
          <a:p>
            <a:pPr lvl="1"/>
            <a:r>
              <a:rPr lang="en-US" dirty="0"/>
              <a:t>Markers showing distance between key locations </a:t>
            </a:r>
          </a:p>
          <a:p>
            <a:endParaRPr lang="en-US" dirty="0"/>
          </a:p>
          <a:p>
            <a:r>
              <a:rPr lang="en-US" dirty="0"/>
              <a:t>It shows more details on the location, number, distances.</a:t>
            </a:r>
          </a:p>
          <a:p>
            <a:endParaRPr lang="en-US" dirty="0"/>
          </a:p>
          <a:p>
            <a:r>
              <a:rPr lang="en-US" dirty="0"/>
              <a:t>Link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327676"/>
            <a:ext cx="3932238" cy="45413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 increase, each launch site tend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most frequent launch samples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tend to have a higher successful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61BAD9C1-A069-3E85-1631-90B0192C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960" y="1327677"/>
            <a:ext cx="5204067" cy="46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Payload (&gt;7500) may lead to a better successful rate for these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too much Payload like 15000 may lead to some failures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F45F39CC-5A67-0489-2A7E-C6717F17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27" y="1294708"/>
            <a:ext cx="5121584" cy="48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have the best Successful Rate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条形图&#10;&#10;描述已自动生成">
            <a:extLst>
              <a:ext uri="{FF2B5EF4-FFF2-40B4-BE49-F238E27FC236}">
                <a16:creationId xmlns:a16="http://schemas.microsoft.com/office/drawing/2014/main" id="{A141144C-2DB8-226C-9E86-9EE99D18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52" y="1346605"/>
            <a:ext cx="5391839" cy="47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 increases, LEO, PO, VLEO are more likely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tends to have no relationships between Flight Number and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8BE16611-D6E0-7F08-C7D6-85FCFA2C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324" y="1364317"/>
            <a:ext cx="5330648" cy="46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most Orbits, a higher Payload Mass are more possible to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for GTO, we cannot find a significant relationship between Payload Mass and success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8FBE7AF7-1EF1-3C05-6F84-D7B0B908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56" y="1391478"/>
            <a:ext cx="5233116" cy="46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2010-2020, the Success Rate tend to increase over years.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small decrease of Success Rate in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96E046EA-0B4D-64D5-E927-84EFD085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21" y="1335505"/>
            <a:ext cx="6344551" cy="46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 DISTINCT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DISTINCT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make launch_site unique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图片 5" descr="应用程序&#10;&#10;中度可信度描述已自动生成">
            <a:extLst>
              <a:ext uri="{FF2B5EF4-FFF2-40B4-BE49-F238E27FC236}">
                <a16:creationId xmlns:a16="http://schemas.microsoft.com/office/drawing/2014/main" id="{C3DE32F6-868E-6F04-8E67-DCF3F86C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446" y="1825625"/>
            <a:ext cx="1485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19913"/>
            <a:ext cx="9745589" cy="490647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*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launch_site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LIKE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"CCA%"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LIMIT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launch_site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 LIKE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“CCA%” implies the launch_site need to start with “CCA”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LIMIT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indicates that the result contains not more than 5 elements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EAE9203A-C834-CE39-9342-B7F71702E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167961"/>
            <a:ext cx="6427303" cy="27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SUM(PAYLOAD_MASS__KG_)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customer="NASA (CRS)"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SUM(PAYLOAD_MASS__KG_)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calculates the total sum of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PAYLOAD_MASS__KG_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customer="NASA (CRS)” implies that we only select “NASA (CRS)” customers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E53CE746-87B4-3763-2E69-B9CB2D2A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80" y="2489836"/>
            <a:ext cx="3605719" cy="9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AVG(PAYLOAD_MASS__KG_)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Booster_Version </a:t>
            </a:r>
            <a:r>
              <a:rPr lang="en-US" sz="1800" dirty="0">
                <a:solidFill>
                  <a:srgbClr val="92D050"/>
                </a:solidFill>
                <a:latin typeface="Abadi" panose="020B0604020104020204" pitchFamily="34" charset="0"/>
              </a:rPr>
              <a:t>LIKE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"F9 v1.1%”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AVG(PAYLOAD_MASS__KG_) calculates the average of PAYLOAD_MASS__KG_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Booster_Version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LIKE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"F9 v1.1%” selects the Booster_Version start with "F9 v1.1%”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395958C5-1705-EE5C-E268-7B69BC1A1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858" y="2862190"/>
            <a:ext cx="4216266" cy="11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SELECT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MIN(Date)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FROM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SPACEXTBL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WHERE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Landing_Outcome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"%Success%ground%pad%"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"%Success%ground%pad%” selects the Landing outcome containing ”Success”, “ground” “pad”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7" name="图片 6" descr="文本&#10;&#10;低可信度描述已自动生成">
            <a:extLst>
              <a:ext uri="{FF2B5EF4-FFF2-40B4-BE49-F238E27FC236}">
                <a16:creationId xmlns:a16="http://schemas.microsoft.com/office/drawing/2014/main" id="{C4401FA9-CDF8-01D6-4853-EB30405E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46" y="3183845"/>
            <a:ext cx="2627515" cy="163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51738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SELECT DISTINCT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Booster_Version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FROM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SPACEXTBL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WHERE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Landing_Outcome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"%Success%drone%ship%"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AND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 PAYLOAD_MASS__KG_ &gt; 4000 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AND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PAYLOAD_MASS__KG_ &lt;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LIKE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“%Success%drone%ship%”</a:t>
            </a:r>
            <a:r>
              <a:rPr lang="zh-CN" altLang="en-US" sz="1800" dirty="0">
                <a:solidFill>
                  <a:srgbClr val="121619"/>
                </a:solidFill>
                <a:latin typeface="Abadi"/>
              </a:rPr>
              <a:t> </a:t>
            </a: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filters the successful landing outcome on drone ship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rgbClr val="121619"/>
                </a:solidFill>
                <a:latin typeface="Abadi"/>
              </a:rPr>
              <a:t>Use AND to connect the conditions “&gt;4000”, “&lt;6000” to show that payload mass is in range (4000, 6000)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图片 2" descr="图形用户界面, 文本, 应用程序&#10;&#10;中度可信度描述已自动生成">
            <a:extLst>
              <a:ext uri="{FF2B5EF4-FFF2-40B4-BE49-F238E27FC236}">
                <a16:creationId xmlns:a16="http://schemas.microsoft.com/office/drawing/2014/main" id="{7DEFEB14-79B0-C93F-8E17-D6D85575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330" y="2554854"/>
            <a:ext cx="1717340" cy="20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294410"/>
            <a:ext cx="10326708" cy="51328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interactive map with Folium &amp;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Success and Failure samples separately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UNION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connect them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61A16933-58A6-AE89-9850-EF9BAE5AD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4" y="1825625"/>
            <a:ext cx="8189840" cy="2500390"/>
          </a:xfrm>
          <a:prstGeom prst="rect">
            <a:avLst/>
          </a:prstGeom>
        </p:spPr>
      </p:pic>
      <p:pic>
        <p:nvPicPr>
          <p:cNvPr id="8" name="图片 7" descr="图形用户界面, 文本, 应用程序&#10;&#10;中度可信度描述已自动生成">
            <a:extLst>
              <a:ext uri="{FF2B5EF4-FFF2-40B4-BE49-F238E27FC236}">
                <a16:creationId xmlns:a16="http://schemas.microsoft.com/office/drawing/2014/main" id="{1A69C630-369F-36A8-88BD-CA1C03B74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772" y="4629694"/>
            <a:ext cx="1892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another</a:t>
            </a:r>
            <a:r>
              <a:rPr lang="en-US" altLang="zh-CN" sz="1800" dirty="0">
                <a:solidFill>
                  <a:srgbClr val="92D050"/>
                </a:solidFill>
                <a:latin typeface="Abadi"/>
              </a:rPr>
              <a:t> SELECT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to get max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816C33-39EC-24CC-3339-38A1C39C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48" y="1825625"/>
            <a:ext cx="7772400" cy="686393"/>
          </a:xfrm>
          <a:prstGeom prst="rect">
            <a:avLst/>
          </a:prstGeom>
        </p:spPr>
      </p:pic>
      <p:pic>
        <p:nvPicPr>
          <p:cNvPr id="7" name="图片 6" descr="图形用户界面&#10;&#10;低可信度描述已自动生成">
            <a:extLst>
              <a:ext uri="{FF2B5EF4-FFF2-40B4-BE49-F238E27FC236}">
                <a16:creationId xmlns:a16="http://schemas.microsoft.com/office/drawing/2014/main" id="{459BD5C5-ACA6-0548-FF45-BDADE034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042" y="1825625"/>
            <a:ext cx="1233375" cy="3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SUBSTR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month and year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DF7FB7-EEF5-A25E-9BD9-F64F5C48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4" y="2172640"/>
            <a:ext cx="7772400" cy="1256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8BDAE1-52DC-9023-3623-882A8F64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511" y="3684272"/>
            <a:ext cx="5816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9745589" cy="547703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ORDER BY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rank by count of landing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altLang="zh-CN" sz="1800" dirty="0">
                <a:solidFill>
                  <a:srgbClr val="92D050"/>
                </a:solidFill>
                <a:latin typeface="Abadi" panose="020B0604020104020204" pitchFamily="34" charset="0"/>
              </a:rPr>
              <a:t>DESC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rank in descending order</a:t>
            </a: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altLang="zh-C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79BD6B-28FE-00AF-6ADA-505DDD467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820" y="1380967"/>
            <a:ext cx="6100762" cy="336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shows that all launch sites are near the coast, most are in east coasts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–</a:t>
            </a:r>
            <a:r>
              <a:rPr lang="zh-CN" alt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All</a:t>
            </a:r>
            <a:r>
              <a:rPr lang="zh-CN" alt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>
                <a:solidFill>
                  <a:srgbClr val="0B49CB"/>
                </a:solidFill>
                <a:latin typeface="Abadi"/>
              </a:rPr>
              <a:t>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AB4549-7246-0692-8E9A-766B905F8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77" y="2555370"/>
            <a:ext cx="4442323" cy="26527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333ECA-B921-54AE-933D-CE14D88F2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667" y="2555370"/>
            <a:ext cx="4442323" cy="26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color-labeled launch outcomes (Green icon: successful, Red icon: fail)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West Coast: (VAFBSLC-4E)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East Coast: (KSCLC-39A, CC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AFS-SLC-40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East coast launches more successful than west coast. In east coast, KSCLC-39A is likely to be more successful than CCAFS-SLC-40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Labeled launch outcomes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299D2B-E4BF-AE90-3513-A6D8DDF3E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743" y="3872559"/>
            <a:ext cx="1939558" cy="11637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C3F21A-39E3-6D31-F105-DFC2A0619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85" y="3872557"/>
            <a:ext cx="1939558" cy="11637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2DB472-3468-448E-485F-ED676BAC1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114" y="3872558"/>
            <a:ext cx="1939558" cy="11637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B661D4-9352-7DA7-2973-4E6CBB280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372" y="3872558"/>
            <a:ext cx="1939558" cy="11637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99BC36-18EB-A20B-7C64-BD2DD6FFC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1485" y="2386591"/>
            <a:ext cx="1939558" cy="116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Are launch sites in close proximity to railways?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Are launch sites in close proximity to highways?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Are launch sites in close proximity to coastline?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-apple-system"/>
              </a:rPr>
              <a:t>Do launch sites keep certain distance away from cities? No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Distances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BD690D-73D3-39BF-CF24-C09E8A895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44" y="1668194"/>
            <a:ext cx="3984978" cy="24206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59210-87C7-DCEF-61FC-CA591014F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483" y="1668193"/>
            <a:ext cx="4176889" cy="2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306286"/>
            <a:ext cx="10530113" cy="5120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Target: improve SpaceX Falcon 9 rockets’ successful rate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factors influence landing process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relations between variables and their contribution to the influence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conditions that will cause a successful landing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Make get request from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/>
                </a:solidFill>
                <a:latin typeface="Abadi"/>
              </a:rPr>
              <a:t>Data 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5644CA6D-2494-C687-672E-25E15EA9A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355376"/>
              </p:ext>
            </p:extLst>
          </p:nvPr>
        </p:nvGraphicFramePr>
        <p:xfrm>
          <a:off x="1634435" y="4166926"/>
          <a:ext cx="4686852" cy="125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41FFB468-F65C-82A2-3A9F-40A1320AB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730855"/>
              </p:ext>
            </p:extLst>
          </p:nvPr>
        </p:nvGraphicFramePr>
        <p:xfrm>
          <a:off x="1634435" y="2288599"/>
          <a:ext cx="4686852" cy="125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786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46A4111-B72B-C2D6-0337-9048E073F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334760"/>
              </p:ext>
            </p:extLst>
          </p:nvPr>
        </p:nvGraphicFramePr>
        <p:xfrm>
          <a:off x="770011" y="1311965"/>
          <a:ext cx="4987852" cy="4214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69C11F0F-E6C5-0434-9C7F-E2EF9C60B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4326" y="1800225"/>
            <a:ext cx="6316128" cy="1003526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F80ABA-5634-49C6-9C8D-F919300BE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1844" y="3204956"/>
            <a:ext cx="6321093" cy="18026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2D8F9B-3168-FEAD-672C-4E409E50704C}"/>
              </a:ext>
            </a:extLst>
          </p:cNvPr>
          <p:cNvSpPr txBox="1"/>
          <p:nvPr/>
        </p:nvSpPr>
        <p:spPr>
          <a:xfrm>
            <a:off x="2579497" y="564508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11"/>
              </a:rPr>
              <a:t>Link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979F571-C488-A1E6-D748-EBB8F0E2A6CF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786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F840BD17-AB47-DB26-D8D4-4D71C40C4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612816"/>
              </p:ext>
            </p:extLst>
          </p:nvPr>
        </p:nvGraphicFramePr>
        <p:xfrm>
          <a:off x="797443" y="1332534"/>
          <a:ext cx="4686852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A6167C6F-C7C8-E665-A490-CE3574711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0" y="1392499"/>
            <a:ext cx="5996971" cy="844193"/>
          </a:xfrm>
          <a:prstGeom prst="rect">
            <a:avLst/>
          </a:prstGeom>
        </p:spPr>
      </p:pic>
      <p:pic>
        <p:nvPicPr>
          <p:cNvPr id="13" name="图片 1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C4656D0-4DDE-2E16-42B3-AAE2862A56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46" b="73330"/>
          <a:stretch/>
        </p:blipFill>
        <p:spPr>
          <a:xfrm>
            <a:off x="5484295" y="2411576"/>
            <a:ext cx="5910262" cy="1017424"/>
          </a:xfrm>
          <a:prstGeom prst="rect">
            <a:avLst/>
          </a:prstGeom>
        </p:spPr>
      </p:pic>
      <p:pic>
        <p:nvPicPr>
          <p:cNvPr id="15" name="图片 14" descr="图形用户界面, 文本, 应用程序&#10;&#10;描述已自动生成">
            <a:extLst>
              <a:ext uri="{FF2B5EF4-FFF2-40B4-BE49-F238E27FC236}">
                <a16:creationId xmlns:a16="http://schemas.microsoft.com/office/drawing/2014/main" id="{C2CE9899-7E8D-9728-94EC-70DC7996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0" y="3656510"/>
            <a:ext cx="5933557" cy="29298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4F105FC-5C88-7217-C83A-400800842628}"/>
              </a:ext>
            </a:extLst>
          </p:cNvPr>
          <p:cNvSpPr txBox="1"/>
          <p:nvPr/>
        </p:nvSpPr>
        <p:spPr>
          <a:xfrm>
            <a:off x="2836121" y="5762469"/>
            <a:ext cx="60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11"/>
              </a:rPr>
              <a:t>Link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3321</TotalTime>
  <Words>1721</Words>
  <Application>Microsoft Office PowerPoint</Application>
  <PresentationFormat>宽屏</PresentationFormat>
  <Paragraphs>380</Paragraphs>
  <Slides>47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5" baseType="lpstr">
      <vt:lpstr>-apple-system</vt:lpstr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Austing Dong</cp:lastModifiedBy>
  <cp:revision>300</cp:revision>
  <dcterms:created xsi:type="dcterms:W3CDTF">2021-04-29T18:58:34Z</dcterms:created>
  <dcterms:modified xsi:type="dcterms:W3CDTF">2023-10-26T10:14:43Z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